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60" r:id="rId3"/>
    <p:sldId id="257" r:id="rId4"/>
    <p:sldId id="259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/>
    <p:restoredTop sz="94719"/>
  </p:normalViewPr>
  <p:slideViewPr>
    <p:cSldViewPr snapToGrid="0" snapToObjects="1">
      <p:cViewPr varScale="1">
        <p:scale>
          <a:sx n="114" d="100"/>
          <a:sy n="114" d="100"/>
        </p:scale>
        <p:origin x="420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9DD6E-4139-FB48-BCA5-4909090D9CDF}" type="datetimeFigureOut">
              <a:rPr lang="es-MX" smtClean="0"/>
              <a:t>05/02/21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C5D2C-E504-0C4D-8658-6CD516F768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6770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53D3-5F3A-574E-8ED6-E628DD82BECE}" type="datetime1">
              <a:rPr lang="es-MX" smtClean="0"/>
              <a:t>05/02/21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CBA2-F299-B945-BFA9-13CE1A52B1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215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2070-3D3C-A244-8C67-705AEEEB6A8E}" type="datetime1">
              <a:rPr lang="es-MX" smtClean="0"/>
              <a:t>05/02/21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CBA2-F299-B945-BFA9-13CE1A52B1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993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C169-D8E8-174B-9D91-9D73E4E52DC3}" type="datetime1">
              <a:rPr lang="es-MX" smtClean="0"/>
              <a:t>05/02/21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CBA2-F299-B945-BFA9-13CE1A52B1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415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63FE-EF93-2544-A2CA-F47BB153BEB3}" type="datetime1">
              <a:rPr lang="es-MX" smtClean="0"/>
              <a:t>05/02/21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CBA2-F299-B945-BFA9-13CE1A52B1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9795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A1D7-C219-184A-9A80-3DDF5395F605}" type="datetime1">
              <a:rPr lang="es-MX" smtClean="0"/>
              <a:t>05/02/21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CBA2-F299-B945-BFA9-13CE1A52B1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204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71CA-E180-0049-B34A-5FFAE415012A}" type="datetime1">
              <a:rPr lang="es-MX" smtClean="0"/>
              <a:t>05/02/21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CBA2-F299-B945-BFA9-13CE1A52B1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524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7083D-EAA1-A744-A0EC-8280D2D1B9AB}" type="datetime1">
              <a:rPr lang="es-MX" smtClean="0"/>
              <a:t>05/02/21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CBA2-F299-B945-BFA9-13CE1A52B1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781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60071-7FBB-7B49-A82D-33007CA99D22}" type="datetime1">
              <a:rPr lang="es-MX" smtClean="0"/>
              <a:t>05/02/21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CBA2-F299-B945-BFA9-13CE1A52B1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793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B496-000E-A248-849D-E2E7C354B6C5}" type="datetime1">
              <a:rPr lang="es-MX" smtClean="0"/>
              <a:t>05/02/21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CBA2-F299-B945-BFA9-13CE1A52B1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034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EFC2-09AD-B84B-A6DB-BB8AEE7DC543}" type="datetime1">
              <a:rPr lang="es-MX" smtClean="0"/>
              <a:t>05/02/21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CBA2-F299-B945-BFA9-13CE1A52B1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964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3334-3CF8-E242-81FA-C9F0075D7DE0}" type="datetime1">
              <a:rPr lang="es-MX" smtClean="0"/>
              <a:t>05/02/21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CBA2-F299-B945-BFA9-13CE1A52B1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8483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E6F90-9245-3C46-9C11-B7AC08537C21}" type="datetime1">
              <a:rPr lang="es-MX" smtClean="0"/>
              <a:t>05/02/21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4CBA2-F299-B945-BFA9-13CE1A52B1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111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Código QR&#10;&#10;Descripción generada automáticamente">
            <a:extLst>
              <a:ext uri="{FF2B5EF4-FFF2-40B4-BE49-F238E27FC236}">
                <a16:creationId xmlns:a16="http://schemas.microsoft.com/office/drawing/2014/main" id="{7BEBBEDC-37DE-5E4E-87D0-C9ACB86D95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94"/>
            <a:ext cx="6858000" cy="1984294"/>
          </a:xfrm>
          <a:prstGeom prst="rect">
            <a:avLst/>
          </a:prstGeom>
        </p:spPr>
      </p:pic>
      <p:pic>
        <p:nvPicPr>
          <p:cNvPr id="7" name="Imagen 6" descr="Gráfico, Gráfico de líneas&#10;&#10;Descripción generada automáticamente">
            <a:extLst>
              <a:ext uri="{FF2B5EF4-FFF2-40B4-BE49-F238E27FC236}">
                <a16:creationId xmlns:a16="http://schemas.microsoft.com/office/drawing/2014/main" id="{5AA7C040-3FCD-8F49-954A-FFA72C56C8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575" y="2871816"/>
            <a:ext cx="6701883" cy="2578962"/>
          </a:xfrm>
          <a:prstGeom prst="rect">
            <a:avLst/>
          </a:prstGeom>
        </p:spPr>
      </p:pic>
      <p:pic>
        <p:nvPicPr>
          <p:cNvPr id="9" name="Imagen 8" descr="Gráfico, Gráfico circular&#10;&#10;Descripción generada automáticamente">
            <a:extLst>
              <a:ext uri="{FF2B5EF4-FFF2-40B4-BE49-F238E27FC236}">
                <a16:creationId xmlns:a16="http://schemas.microsoft.com/office/drawing/2014/main" id="{1428D5A2-A973-1446-9432-CFEA7C2AF1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082" y="6157221"/>
            <a:ext cx="2720897" cy="2249066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CE3A6F9D-3351-AA4A-B8A5-7DFB03047A01}"/>
              </a:ext>
            </a:extLst>
          </p:cNvPr>
          <p:cNvSpPr txBox="1"/>
          <p:nvPr/>
        </p:nvSpPr>
        <p:spPr>
          <a:xfrm>
            <a:off x="1" y="2173502"/>
            <a:ext cx="3345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Periodo</a:t>
            </a:r>
            <a:r>
              <a:rPr lang="es-MX" sz="1400" dirty="0"/>
              <a:t>: del 1 de Enero al 15 de Febrero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B827027-5F4D-1740-A4D5-032248BDB0D8}"/>
              </a:ext>
            </a:extLst>
          </p:cNvPr>
          <p:cNvSpPr txBox="1"/>
          <p:nvPr/>
        </p:nvSpPr>
        <p:spPr>
          <a:xfrm>
            <a:off x="0" y="2433635"/>
            <a:ext cx="6222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Tipo: </a:t>
            </a:r>
            <a:r>
              <a:rPr lang="es-MX" sz="1400" dirty="0"/>
              <a:t>Control de Insectos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ADBAC82-42A0-DD4B-B90F-F1C3044CAF7B}"/>
              </a:ext>
            </a:extLst>
          </p:cNvPr>
          <p:cNvSpPr txBox="1"/>
          <p:nvPr/>
        </p:nvSpPr>
        <p:spPr>
          <a:xfrm>
            <a:off x="4549698" y="5548227"/>
            <a:ext cx="28101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dirty="0"/>
              <a:t>Gráfica de Tendencia de Consumo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471BBBC-97FD-D14F-83DE-457D7BB0BF1F}"/>
              </a:ext>
            </a:extLst>
          </p:cNvPr>
          <p:cNvSpPr txBox="1"/>
          <p:nvPr/>
        </p:nvSpPr>
        <p:spPr>
          <a:xfrm>
            <a:off x="156117" y="6119813"/>
            <a:ext cx="2245864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MX" sz="1050" dirty="0"/>
              <a:t>Gráfica de Proporción de Insectos</a:t>
            </a:r>
          </a:p>
        </p:txBody>
      </p:sp>
      <p:pic>
        <p:nvPicPr>
          <p:cNvPr id="37" name="Imagen 36" descr="Gráfico, Gráfico circular&#10;&#10;Descripción generada automáticamente">
            <a:extLst>
              <a:ext uri="{FF2B5EF4-FFF2-40B4-BE49-F238E27FC236}">
                <a16:creationId xmlns:a16="http://schemas.microsoft.com/office/drawing/2014/main" id="{70CFCEE4-6B61-FA45-AD5D-7472CA2580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0986" y="6157221"/>
            <a:ext cx="2720897" cy="2249066"/>
          </a:xfrm>
          <a:prstGeom prst="rect">
            <a:avLst/>
          </a:prstGeom>
        </p:spPr>
      </p:pic>
      <p:sp>
        <p:nvSpPr>
          <p:cNvPr id="39" name="CuadroTexto 38">
            <a:extLst>
              <a:ext uri="{FF2B5EF4-FFF2-40B4-BE49-F238E27FC236}">
                <a16:creationId xmlns:a16="http://schemas.microsoft.com/office/drawing/2014/main" id="{1ED32F26-F2C4-9543-9277-82D7FB29D20B}"/>
              </a:ext>
            </a:extLst>
          </p:cNvPr>
          <p:cNvSpPr txBox="1"/>
          <p:nvPr/>
        </p:nvSpPr>
        <p:spPr>
          <a:xfrm>
            <a:off x="3429000" y="6121544"/>
            <a:ext cx="3172521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MX" sz="1050" dirty="0"/>
              <a:t>Gráfica de Proporción de Condiciones del Lugar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942925F5-3937-C54D-9A6F-B17F2227770B}"/>
              </a:ext>
            </a:extLst>
          </p:cNvPr>
          <p:cNvSpPr txBox="1"/>
          <p:nvPr/>
        </p:nvSpPr>
        <p:spPr>
          <a:xfrm>
            <a:off x="512956" y="-2635"/>
            <a:ext cx="56648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Reporte Gráfico de Control de Plagas CLIENTE</a:t>
            </a:r>
          </a:p>
        </p:txBody>
      </p:sp>
      <p:sp>
        <p:nvSpPr>
          <p:cNvPr id="42" name="Marcador de número de diapositiva 41">
            <a:extLst>
              <a:ext uri="{FF2B5EF4-FFF2-40B4-BE49-F238E27FC236}">
                <a16:creationId xmlns:a16="http://schemas.microsoft.com/office/drawing/2014/main" id="{2C702E3A-3F4B-FE4B-B9E6-6C568FA25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CBA2-F299-B945-BFA9-13CE1A52B17E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626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Código QR&#10;&#10;Descripción generada automáticamente">
            <a:extLst>
              <a:ext uri="{FF2B5EF4-FFF2-40B4-BE49-F238E27FC236}">
                <a16:creationId xmlns:a16="http://schemas.microsoft.com/office/drawing/2014/main" id="{7BEBBEDC-37DE-5E4E-87D0-C9ACB86D95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94"/>
            <a:ext cx="6858000" cy="1984294"/>
          </a:xfrm>
          <a:prstGeom prst="rect">
            <a:avLst/>
          </a:prstGeom>
        </p:spPr>
      </p:pic>
      <p:pic>
        <p:nvPicPr>
          <p:cNvPr id="7" name="Imagen 6" descr="Gráfico, Gráfico de líneas&#10;&#10;Descripción generada automáticamente">
            <a:extLst>
              <a:ext uri="{FF2B5EF4-FFF2-40B4-BE49-F238E27FC236}">
                <a16:creationId xmlns:a16="http://schemas.microsoft.com/office/drawing/2014/main" id="{5AA7C040-3FCD-8F49-954A-FFA72C56C8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575" y="2871816"/>
            <a:ext cx="6701883" cy="2578962"/>
          </a:xfrm>
          <a:prstGeom prst="rect">
            <a:avLst/>
          </a:prstGeom>
        </p:spPr>
      </p:pic>
      <p:pic>
        <p:nvPicPr>
          <p:cNvPr id="9" name="Imagen 8" descr="Gráfico, Gráfico circular&#10;&#10;Descripción generada automáticamente">
            <a:extLst>
              <a:ext uri="{FF2B5EF4-FFF2-40B4-BE49-F238E27FC236}">
                <a16:creationId xmlns:a16="http://schemas.microsoft.com/office/drawing/2014/main" id="{1428D5A2-A973-1446-9432-CFEA7C2AF1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082" y="6157221"/>
            <a:ext cx="2720897" cy="2249066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CE3A6F9D-3351-AA4A-B8A5-7DFB03047A01}"/>
              </a:ext>
            </a:extLst>
          </p:cNvPr>
          <p:cNvSpPr txBox="1"/>
          <p:nvPr/>
        </p:nvSpPr>
        <p:spPr>
          <a:xfrm>
            <a:off x="1" y="2173502"/>
            <a:ext cx="3345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Periodo</a:t>
            </a:r>
            <a:r>
              <a:rPr lang="es-MX" sz="1400" dirty="0"/>
              <a:t>: del 1 de Enero al 15 de Febrero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B827027-5F4D-1740-A4D5-032248BDB0D8}"/>
              </a:ext>
            </a:extLst>
          </p:cNvPr>
          <p:cNvSpPr txBox="1"/>
          <p:nvPr/>
        </p:nvSpPr>
        <p:spPr>
          <a:xfrm>
            <a:off x="0" y="2433635"/>
            <a:ext cx="6222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Tipo: </a:t>
            </a:r>
            <a:r>
              <a:rPr lang="es-MX" sz="1400" dirty="0"/>
              <a:t>Control de Insectos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ADBAC82-42A0-DD4B-B90F-F1C3044CAF7B}"/>
              </a:ext>
            </a:extLst>
          </p:cNvPr>
          <p:cNvSpPr txBox="1"/>
          <p:nvPr/>
        </p:nvSpPr>
        <p:spPr>
          <a:xfrm>
            <a:off x="4549698" y="5548227"/>
            <a:ext cx="28101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dirty="0"/>
              <a:t>Gráfica de Tendencia de Consumo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471BBBC-97FD-D14F-83DE-457D7BB0BF1F}"/>
              </a:ext>
            </a:extLst>
          </p:cNvPr>
          <p:cNvSpPr txBox="1"/>
          <p:nvPr/>
        </p:nvSpPr>
        <p:spPr>
          <a:xfrm>
            <a:off x="156117" y="6119813"/>
            <a:ext cx="2245864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MX" sz="1050" dirty="0"/>
              <a:t>Gráfica de Proporción de Insectos</a:t>
            </a:r>
          </a:p>
        </p:txBody>
      </p:sp>
      <p:pic>
        <p:nvPicPr>
          <p:cNvPr id="37" name="Imagen 36" descr="Gráfico, Gráfico circular&#10;&#10;Descripción generada automáticamente">
            <a:extLst>
              <a:ext uri="{FF2B5EF4-FFF2-40B4-BE49-F238E27FC236}">
                <a16:creationId xmlns:a16="http://schemas.microsoft.com/office/drawing/2014/main" id="{70CFCEE4-6B61-FA45-AD5D-7472CA2580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0986" y="6157221"/>
            <a:ext cx="2720897" cy="2249066"/>
          </a:xfrm>
          <a:prstGeom prst="rect">
            <a:avLst/>
          </a:prstGeom>
        </p:spPr>
      </p:pic>
      <p:sp>
        <p:nvSpPr>
          <p:cNvPr id="39" name="CuadroTexto 38">
            <a:extLst>
              <a:ext uri="{FF2B5EF4-FFF2-40B4-BE49-F238E27FC236}">
                <a16:creationId xmlns:a16="http://schemas.microsoft.com/office/drawing/2014/main" id="{1ED32F26-F2C4-9543-9277-82D7FB29D20B}"/>
              </a:ext>
            </a:extLst>
          </p:cNvPr>
          <p:cNvSpPr txBox="1"/>
          <p:nvPr/>
        </p:nvSpPr>
        <p:spPr>
          <a:xfrm>
            <a:off x="3429000" y="6121544"/>
            <a:ext cx="3172521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MX" sz="1050" dirty="0"/>
              <a:t>Gráfica de Proporción de Condiciones del Lugar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942925F5-3937-C54D-9A6F-B17F2227770B}"/>
              </a:ext>
            </a:extLst>
          </p:cNvPr>
          <p:cNvSpPr txBox="1"/>
          <p:nvPr/>
        </p:nvSpPr>
        <p:spPr>
          <a:xfrm>
            <a:off x="512956" y="-2635"/>
            <a:ext cx="56648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Reporte Gráfico de Control de Plagas  INTERNO</a:t>
            </a:r>
          </a:p>
        </p:txBody>
      </p:sp>
      <p:sp>
        <p:nvSpPr>
          <p:cNvPr id="42" name="Marcador de número de diapositiva 41">
            <a:extLst>
              <a:ext uri="{FF2B5EF4-FFF2-40B4-BE49-F238E27FC236}">
                <a16:creationId xmlns:a16="http://schemas.microsoft.com/office/drawing/2014/main" id="{2C702E3A-3F4B-FE4B-B9E6-6C568FA25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CBA2-F299-B945-BFA9-13CE1A52B17E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2604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Código QR&#10;&#10;Descripción generada automáticamente">
            <a:extLst>
              <a:ext uri="{FF2B5EF4-FFF2-40B4-BE49-F238E27FC236}">
                <a16:creationId xmlns:a16="http://schemas.microsoft.com/office/drawing/2014/main" id="{7BEBBEDC-37DE-5E4E-87D0-C9ACB86D95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1984294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3FB797E2-BFF9-E144-A884-1E36EBE4C099}"/>
              </a:ext>
            </a:extLst>
          </p:cNvPr>
          <p:cNvSpPr txBox="1"/>
          <p:nvPr/>
        </p:nvSpPr>
        <p:spPr>
          <a:xfrm>
            <a:off x="0" y="2023969"/>
            <a:ext cx="6222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Periodo</a:t>
            </a:r>
            <a:r>
              <a:rPr lang="es-MX" sz="1400" dirty="0"/>
              <a:t>: del 1 de Enero al 15 de Febrero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E33B859-3C8E-E34D-9E0D-DFD6F58DDB05}"/>
              </a:ext>
            </a:extLst>
          </p:cNvPr>
          <p:cNvSpPr txBox="1"/>
          <p:nvPr/>
        </p:nvSpPr>
        <p:spPr>
          <a:xfrm>
            <a:off x="0" y="2284102"/>
            <a:ext cx="6222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Tipo: </a:t>
            </a:r>
            <a:r>
              <a:rPr lang="es-MX" sz="1400" dirty="0"/>
              <a:t>Plaguicidas Aplicados</a:t>
            </a:r>
          </a:p>
        </p:txBody>
      </p:sp>
      <p:pic>
        <p:nvPicPr>
          <p:cNvPr id="26" name="Imagen 25" descr="Gráfico, Gráfico de líneas&#10;&#10;Descripción generada automáticamente">
            <a:extLst>
              <a:ext uri="{FF2B5EF4-FFF2-40B4-BE49-F238E27FC236}">
                <a16:creationId xmlns:a16="http://schemas.microsoft.com/office/drawing/2014/main" id="{1D8E5666-6056-5C41-BD8D-98F73E8055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58" y="2751136"/>
            <a:ext cx="6701883" cy="2578962"/>
          </a:xfrm>
          <a:prstGeom prst="rect">
            <a:avLst/>
          </a:prstGeom>
        </p:spPr>
      </p:pic>
      <p:sp>
        <p:nvSpPr>
          <p:cNvPr id="28" name="CuadroTexto 27">
            <a:extLst>
              <a:ext uri="{FF2B5EF4-FFF2-40B4-BE49-F238E27FC236}">
                <a16:creationId xmlns:a16="http://schemas.microsoft.com/office/drawing/2014/main" id="{955C5651-1736-E846-BF9A-D555FB729908}"/>
              </a:ext>
            </a:extLst>
          </p:cNvPr>
          <p:cNvSpPr txBox="1"/>
          <p:nvPr/>
        </p:nvSpPr>
        <p:spPr>
          <a:xfrm>
            <a:off x="3802566" y="5300842"/>
            <a:ext cx="2877013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MX" sz="1050" dirty="0"/>
              <a:t>Gráfica de Tendencia de Plaguicidas Aplicados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FAD21E4-6C81-3646-85F1-982BCA064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CBA2-F299-B945-BFA9-13CE1A52B17E}" type="slidenum">
              <a:rPr lang="es-MX" smtClean="0"/>
              <a:t>3</a:t>
            </a:fld>
            <a:endParaRPr lang="es-MX"/>
          </a:p>
        </p:txBody>
      </p:sp>
      <p:pic>
        <p:nvPicPr>
          <p:cNvPr id="35" name="Imagen 34" descr="Gráfico, Gráfico circular&#10;&#10;Descripción generada automáticamente">
            <a:extLst>
              <a:ext uri="{FF2B5EF4-FFF2-40B4-BE49-F238E27FC236}">
                <a16:creationId xmlns:a16="http://schemas.microsoft.com/office/drawing/2014/main" id="{82705D08-66DB-7041-B2AA-507A4D586D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3292" y="6010054"/>
            <a:ext cx="3791415" cy="3133946"/>
          </a:xfrm>
          <a:prstGeom prst="rect">
            <a:avLst/>
          </a:prstGeom>
        </p:spPr>
      </p:pic>
      <p:sp>
        <p:nvSpPr>
          <p:cNvPr id="36" name="CuadroTexto 35">
            <a:extLst>
              <a:ext uri="{FF2B5EF4-FFF2-40B4-BE49-F238E27FC236}">
                <a16:creationId xmlns:a16="http://schemas.microsoft.com/office/drawing/2014/main" id="{999A23CB-3AA0-3244-998E-2162ED959862}"/>
              </a:ext>
            </a:extLst>
          </p:cNvPr>
          <p:cNvSpPr txBox="1"/>
          <p:nvPr/>
        </p:nvSpPr>
        <p:spPr>
          <a:xfrm>
            <a:off x="1388326" y="5972647"/>
            <a:ext cx="2977376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MX" sz="1050" dirty="0"/>
              <a:t>Gráfica de Proporción de Plaguicidas Aplicados</a:t>
            </a:r>
          </a:p>
        </p:txBody>
      </p:sp>
    </p:spTree>
    <p:extLst>
      <p:ext uri="{BB962C8B-B14F-4D97-AF65-F5344CB8AC3E}">
        <p14:creationId xmlns:p14="http://schemas.microsoft.com/office/powerpoint/2010/main" val="1266667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Código QR&#10;&#10;Descripción generada automáticamente">
            <a:extLst>
              <a:ext uri="{FF2B5EF4-FFF2-40B4-BE49-F238E27FC236}">
                <a16:creationId xmlns:a16="http://schemas.microsoft.com/office/drawing/2014/main" id="{7BEBBEDC-37DE-5E4E-87D0-C9ACB86D95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1984294"/>
          </a:xfrm>
          <a:prstGeom prst="rect">
            <a:avLst/>
          </a:prstGeom>
        </p:spPr>
      </p:pic>
      <p:pic>
        <p:nvPicPr>
          <p:cNvPr id="11" name="Imagen 10" descr="Gráfico, Gráfico circular&#10;&#10;Descripción generada automáticamente">
            <a:extLst>
              <a:ext uri="{FF2B5EF4-FFF2-40B4-BE49-F238E27FC236}">
                <a16:creationId xmlns:a16="http://schemas.microsoft.com/office/drawing/2014/main" id="{1716FDA8-323B-3949-8E72-11E3A1C42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6859" y="5416229"/>
            <a:ext cx="3556604" cy="2939853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7D7DC6AD-D00C-F34A-B023-09F62D76251B}"/>
              </a:ext>
            </a:extLst>
          </p:cNvPr>
          <p:cNvSpPr txBox="1"/>
          <p:nvPr/>
        </p:nvSpPr>
        <p:spPr>
          <a:xfrm>
            <a:off x="1029685" y="5416229"/>
            <a:ext cx="3556603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MX" sz="1050" dirty="0"/>
              <a:t>Gráfica de Proporción de Métodos de Aplicación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23A367B-35F4-A94E-83D4-C7765E8D8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1FBE4D2-B774-2845-8A13-E3CFA4958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CBA2-F299-B945-BFA9-13CE1A52B17E}" type="slidenum">
              <a:rPr lang="es-MX" smtClean="0"/>
              <a:t>4</a:t>
            </a:fld>
            <a:endParaRPr lang="es-MX"/>
          </a:p>
        </p:txBody>
      </p:sp>
      <p:pic>
        <p:nvPicPr>
          <p:cNvPr id="15" name="Imagen 14" descr="Gráfico, Gráfico de líneas&#10;&#10;Descripción generada automáticamente">
            <a:extLst>
              <a:ext uri="{FF2B5EF4-FFF2-40B4-BE49-F238E27FC236}">
                <a16:creationId xmlns:a16="http://schemas.microsoft.com/office/drawing/2014/main" id="{7007FE1B-7C55-774C-B3D7-9E53B4DDC0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650321"/>
            <a:ext cx="6701883" cy="2578962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DD6711B4-F29F-4648-86DB-54FA2A1B7461}"/>
              </a:ext>
            </a:extLst>
          </p:cNvPr>
          <p:cNvSpPr txBox="1"/>
          <p:nvPr/>
        </p:nvSpPr>
        <p:spPr>
          <a:xfrm>
            <a:off x="89210" y="2073845"/>
            <a:ext cx="6222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Periodo</a:t>
            </a:r>
            <a:r>
              <a:rPr lang="es-MX" sz="1400" dirty="0"/>
              <a:t>: del 1 de Enero al 15 de Febrero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A43B9D0-D40C-4D4F-AF5D-09AD0659A6F0}"/>
              </a:ext>
            </a:extLst>
          </p:cNvPr>
          <p:cNvSpPr txBox="1"/>
          <p:nvPr/>
        </p:nvSpPr>
        <p:spPr>
          <a:xfrm>
            <a:off x="89210" y="2333978"/>
            <a:ext cx="6222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Tipo: </a:t>
            </a:r>
            <a:r>
              <a:rPr lang="es-MX" sz="1400" dirty="0"/>
              <a:t>Métodos de Aplicación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3C11AB3-0E52-084A-9E8F-93493647F01B}"/>
              </a:ext>
            </a:extLst>
          </p:cNvPr>
          <p:cNvSpPr txBox="1"/>
          <p:nvPr/>
        </p:nvSpPr>
        <p:spPr>
          <a:xfrm>
            <a:off x="3065161" y="5151753"/>
            <a:ext cx="3556603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MX" sz="1050" dirty="0"/>
              <a:t>Gráfica de Tendencia de Métodos de Aplicación</a:t>
            </a:r>
          </a:p>
        </p:txBody>
      </p:sp>
    </p:spTree>
    <p:extLst>
      <p:ext uri="{BB962C8B-B14F-4D97-AF65-F5344CB8AC3E}">
        <p14:creationId xmlns:p14="http://schemas.microsoft.com/office/powerpoint/2010/main" val="22964939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137</Words>
  <Application>Microsoft Macintosh PowerPoint</Application>
  <PresentationFormat>Carta (216 x 279 mm)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14151175</dc:creator>
  <cp:lastModifiedBy>14151175</cp:lastModifiedBy>
  <cp:revision>5</cp:revision>
  <dcterms:created xsi:type="dcterms:W3CDTF">2021-02-06T01:58:05Z</dcterms:created>
  <dcterms:modified xsi:type="dcterms:W3CDTF">2021-02-06T02:38:09Z</dcterms:modified>
</cp:coreProperties>
</file>